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8" r:id="rId3"/>
    <p:sldId id="277" r:id="rId4"/>
    <p:sldId id="278" r:id="rId5"/>
    <p:sldId id="281" r:id="rId6"/>
    <p:sldId id="279" r:id="rId7"/>
    <p:sldId id="280" r:id="rId8"/>
    <p:sldId id="272" r:id="rId9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5987" autoAdjust="0"/>
    <p:restoredTop sz="94660"/>
  </p:normalViewPr>
  <p:slideViewPr>
    <p:cSldViewPr snapToGrid="0">
      <p:cViewPr>
        <p:scale>
          <a:sx n="60" d="100"/>
          <a:sy n="60" d="100"/>
        </p:scale>
        <p:origin x="-141" y="-22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xmlns="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xmlns="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xmlns="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2022/5/4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8BBD14F-5153-4BF8-BA87-A503A1B3851B}"/>
              </a:ext>
            </a:extLst>
          </p:cNvPr>
          <p:cNvSpPr txBox="1"/>
          <p:nvPr/>
        </p:nvSpPr>
        <p:spPr>
          <a:xfrm>
            <a:off x="2149254" y="2091690"/>
            <a:ext cx="482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寝室文化装饰展示</a:t>
            </a:r>
            <a:endParaRPr lang="zh-CN" altLang="en-US" sz="36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0FDB04D-382E-41A9-9998-0A3E5637D7CF}"/>
              </a:ext>
            </a:extLst>
          </p:cNvPr>
          <p:cNvSpPr txBox="1"/>
          <p:nvPr/>
        </p:nvSpPr>
        <p:spPr>
          <a:xfrm>
            <a:off x="2733675" y="2736850"/>
            <a:ext cx="55289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——</a:t>
            </a:r>
            <a:r>
              <a:rPr lang="zh-CN" altLang="en-US" sz="24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学海</a:t>
            </a:r>
            <a:r>
              <a:rPr lang="zh-CN" altLang="en-US" sz="24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三舍</a:t>
            </a:r>
            <a:r>
              <a:rPr lang="en-US" altLang="zh-CN" sz="24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531,</a:t>
            </a:r>
            <a:r>
              <a:rPr lang="zh-CN" altLang="en-US" sz="24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我们三年在一起</a:t>
            </a:r>
            <a:endParaRPr lang="zh-CN" altLang="en-US" sz="24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2EAB90F-310F-4CE7-B6E8-5583AF039C48}"/>
              </a:ext>
            </a:extLst>
          </p:cNvPr>
          <p:cNvSpPr txBox="1"/>
          <p:nvPr/>
        </p:nvSpPr>
        <p:spPr>
          <a:xfrm>
            <a:off x="5553326" y="3699839"/>
            <a:ext cx="284325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申报寝室</a:t>
            </a:r>
            <a:r>
              <a:rPr lang="zh-CN" altLang="en-US" sz="12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：</a:t>
            </a:r>
            <a:r>
              <a:rPr lang="zh-CN" altLang="en-US" sz="12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鉴</a:t>
            </a:r>
            <a:r>
              <a:rPr lang="zh-CN" altLang="en-US" sz="12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湖校区学海三舍</a:t>
            </a:r>
            <a:r>
              <a:rPr lang="en-US" altLang="zh-CN" sz="12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531</a:t>
            </a:r>
            <a:endParaRPr lang="en-US" altLang="zh-CN" sz="12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琴瑟友之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5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琴相倚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83206" y="367925"/>
            <a:ext cx="2874944" cy="38332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情</a:t>
            </a:r>
            <a:r>
              <a:rPr lang="zh-CN" altLang="en-US" sz="2800" b="1" dirty="0" smtClean="0">
                <a:solidFill>
                  <a:schemeClr val="bg1"/>
                </a:solidFill>
              </a:rPr>
              <a:t>相依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419226" y="1304925"/>
            <a:ext cx="3047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什么是“五斗”？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“五三</a:t>
            </a:r>
            <a:r>
              <a:rPr lang="en-US" altLang="zh-CN" sz="2000" dirty="0" smtClean="0"/>
              <a:t>1</a:t>
            </a:r>
            <a:r>
              <a:rPr lang="zh-CN" altLang="en-US" sz="2000" dirty="0" smtClean="0"/>
              <a:t>”的缩写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什么是友情？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我的琴和你的琴</a:t>
            </a:r>
            <a:endParaRPr lang="zh-CN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风华正茂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050" name="Picture 2" descr="C:\Users\win10\Desktop\QQ图片20220504130936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89475" y="998537"/>
            <a:ext cx="4121150" cy="2971900"/>
          </a:xfrm>
          <a:prstGeom prst="rect">
            <a:avLst/>
          </a:prstGeom>
          <a:noFill/>
        </p:spPr>
      </p:pic>
      <p:sp>
        <p:nvSpPr>
          <p:cNvPr id="6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爱运动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8701" y="1466850"/>
            <a:ext cx="3047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什么是“三缺一”？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四人只有三副球拍的时候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什么是激情？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我们一起打篮球的时候</a:t>
            </a:r>
            <a:endParaRPr lang="en-US" altLang="zh-CN" sz="2000" dirty="0" smtClean="0"/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心相近</a:t>
            </a:r>
            <a:endParaRPr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美好梦想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小手办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8701" y="1466850"/>
            <a:ext cx="3047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什么是手办？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追求真善美的童年梦想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什么是成长？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坚持梦想</a:t>
            </a:r>
            <a:endParaRPr lang="en-US" altLang="zh-CN" sz="2000" dirty="0" smtClean="0"/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大梦想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5122" name="Picture 2" descr="C:\Users\win10\Desktop\QQ图片2022050413100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35368" y="627668"/>
            <a:ext cx="4813836" cy="36103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心怀远方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050" name="Picture 2" descr="C:\Users\win10\Desktop\QQ图片20220504130936.jpg"/>
          <p:cNvPicPr>
            <a:picLocks noChangeAspect="1" noChangeArrowheads="1"/>
          </p:cNvPicPr>
          <p:nvPr/>
        </p:nvPicPr>
        <p:blipFill>
          <a:blip r:embed="rId2" cstate="print"/>
          <a:stretch>
            <a:fillRect/>
          </a:stretch>
        </p:blipFill>
        <p:spPr bwMode="auto">
          <a:xfrm>
            <a:off x="4768783" y="998537"/>
            <a:ext cx="3962533" cy="2971900"/>
          </a:xfrm>
          <a:prstGeom prst="rect">
            <a:avLst/>
          </a:prstGeom>
          <a:noFill/>
        </p:spPr>
      </p:pic>
      <p:sp>
        <p:nvSpPr>
          <p:cNvPr id="6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一幅画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28701" y="1466850"/>
            <a:ext cx="3047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什么是画？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浓缩的二维世界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什么是周游世界？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当我坐在书桌前</a:t>
            </a:r>
            <a:endParaRPr lang="en-US" altLang="zh-CN" sz="2000" dirty="0" smtClean="0"/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一世界</a:t>
            </a:r>
            <a:endParaRPr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此心安处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亦热闹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182453" y="1353495"/>
            <a:ext cx="304799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什么是热闹？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猫和老鼠的相视一笑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什么是宁静？</a:t>
            </a:r>
            <a:endParaRPr lang="en-US" altLang="zh-CN" sz="2000" dirty="0" smtClean="0"/>
          </a:p>
          <a:p>
            <a:pPr>
              <a:lnSpc>
                <a:spcPct val="200000"/>
              </a:lnSpc>
            </a:pPr>
            <a:r>
              <a:rPr lang="zh-CN" altLang="en-US" sz="2000" dirty="0" smtClean="0"/>
              <a:t>一个人坐着仰望天空</a:t>
            </a:r>
            <a:endParaRPr lang="en-US" altLang="zh-CN" sz="2000" dirty="0" smtClean="0"/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亦宁静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3074" name="Picture 2" descr="C:\Users\win10\Desktop\QQ图片2022050413103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60960" y="188926"/>
            <a:ext cx="2578437" cy="4000500"/>
          </a:xfrm>
          <a:prstGeom prst="rect">
            <a:avLst/>
          </a:prstGeom>
          <a:noFill/>
        </p:spPr>
      </p:pic>
      <p:pic>
        <p:nvPicPr>
          <p:cNvPr id="3075" name="Picture 3" descr="C:\Users\win10\Desktop\QQ图片202205041310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709" y="1456190"/>
            <a:ext cx="2933337" cy="22968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便是吾乡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6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0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亦舒适</a:t>
            </a:r>
            <a:endParaRPr sz="28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86753" y="1599985"/>
            <a:ext cx="2590194" cy="222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 smtClean="0"/>
              <a:t>什么是故乡？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生活的地方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什么是装饰？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zh-CN" altLang="en-US" dirty="0" smtClean="0"/>
              <a:t>生活的模样</a:t>
            </a:r>
            <a:endParaRPr lang="en-US" altLang="zh-CN" dirty="0" smtClean="0"/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xmlns="" id="{67B2816A-DBEC-4377-9E0C-BC6CCD991438}"/>
              </a:ext>
            </a:extLst>
          </p:cNvPr>
          <p:cNvSpPr/>
          <p:nvPr/>
        </p:nvSpPr>
        <p:spPr>
          <a:xfrm>
            <a:off x="6328992" y="4461478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r>
              <a:rPr lang="zh-CN" altLang="en-US" sz="2800" b="1" dirty="0" smtClean="0">
                <a:solidFill>
                  <a:schemeClr val="bg1"/>
                </a:solidFill>
              </a:rPr>
              <a:t>亦有趣</a:t>
            </a:r>
            <a:endParaRPr sz="2800" b="1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win10\Desktop\QQ图片2022050413102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147" y="1406827"/>
            <a:ext cx="3276675" cy="2457506"/>
          </a:xfrm>
          <a:prstGeom prst="rect">
            <a:avLst/>
          </a:prstGeom>
          <a:noFill/>
        </p:spPr>
      </p:pic>
      <p:pic>
        <p:nvPicPr>
          <p:cNvPr id="4099" name="Picture 3" descr="C:\Users\win10\Desktop\QQ图片2022050413101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53378" y="1709532"/>
            <a:ext cx="3377781" cy="204348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59" y="2153141"/>
            <a:ext cx="2831881" cy="837217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180</Words>
  <Application>Microsoft Office PowerPoint</Application>
  <PresentationFormat>全屏显示(16:9)</PresentationFormat>
  <Paragraphs>46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感谢观看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36</cp:revision>
  <dcterms:created xsi:type="dcterms:W3CDTF">2020-11-24T11:52:53Z</dcterms:created>
  <dcterms:modified xsi:type="dcterms:W3CDTF">2022-05-04T06:24:07Z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